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9" r:id="rId3"/>
    <p:sldId id="267" r:id="rId4"/>
    <p:sldId id="268" r:id="rId5"/>
    <p:sldId id="260" r:id="rId6"/>
    <p:sldId id="271" r:id="rId7"/>
    <p:sldId id="261" r:id="rId8"/>
    <p:sldId id="273" r:id="rId9"/>
    <p:sldId id="272" r:id="rId10"/>
    <p:sldId id="274" r:id="rId11"/>
    <p:sldId id="265" r:id="rId12"/>
    <p:sldId id="262" r:id="rId13"/>
    <p:sldId id="266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53" autoAdjust="0"/>
  </p:normalViewPr>
  <p:slideViewPr>
    <p:cSldViewPr>
      <p:cViewPr varScale="1">
        <p:scale>
          <a:sx n="77" d="100"/>
          <a:sy n="77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B3EF62-CB71-4620-9D17-9ABF0D5A99A1}" type="datetimeFigureOut">
              <a:rPr lang="pl-PL" smtClean="0"/>
              <a:pPr/>
              <a:t>2013-12-05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A9DA30-6476-425C-89E9-4B0B662D79C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341313"/>
            <a:ext cx="874712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9672" y="548680"/>
            <a:ext cx="6030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</a:rPr>
              <a:t>Życie prywatne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1556792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Henryk Mikołaj Górecki  od 1959 roku był żonaty z pianistką Jadwigą Rurańską . Miał dwoję dzieci - córkę </a:t>
            </a:r>
            <a:r>
              <a:rPr lang="pl-PL" sz="3200" dirty="0" smtClean="0"/>
              <a:t>Annę /pianistka/ </a:t>
            </a:r>
            <a:r>
              <a:rPr lang="pl-PL" sz="3200" dirty="0" smtClean="0"/>
              <a:t>i syna Mikołaja </a:t>
            </a:r>
            <a:r>
              <a:rPr lang="pl-PL" sz="3200" dirty="0" smtClean="0"/>
              <a:t> /kompozytor/.</a:t>
            </a:r>
            <a:endParaRPr lang="pl-PL" sz="3200" dirty="0"/>
          </a:p>
        </p:txBody>
      </p:sp>
      <p:pic>
        <p:nvPicPr>
          <p:cNvPr id="7" name="Obraz 6" descr="M.Górec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17032"/>
            <a:ext cx="3377952" cy="2251968"/>
          </a:xfrm>
          <a:prstGeom prst="rect">
            <a:avLst/>
          </a:prstGeom>
        </p:spPr>
      </p:pic>
      <p:pic>
        <p:nvPicPr>
          <p:cNvPr id="6" name="Obraz 5" descr="Anna Gorec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05064"/>
            <a:ext cx="1584176" cy="2360422"/>
          </a:xfrm>
          <a:prstGeom prst="rect">
            <a:avLst/>
          </a:prstGeom>
        </p:spPr>
      </p:pic>
      <p:pic>
        <p:nvPicPr>
          <p:cNvPr id="8" name="Obraz 7" descr="J.Góre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149080"/>
            <a:ext cx="1615766" cy="2492896"/>
          </a:xfrm>
          <a:prstGeom prst="rect">
            <a:avLst/>
          </a:prstGeom>
        </p:spPr>
      </p:pic>
      <p:pic>
        <p:nvPicPr>
          <p:cNvPr id="9" name="Obraz 8" descr="H.Górec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17032"/>
            <a:ext cx="1863104" cy="2698839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09600"/>
            <a:ext cx="7488832" cy="515144"/>
          </a:xfrm>
        </p:spPr>
        <p:txBody>
          <a:bodyPr/>
          <a:lstStyle/>
          <a:p>
            <a:pPr algn="ctr"/>
            <a:r>
              <a:rPr lang="pl-PL" sz="2800" dirty="0" smtClean="0"/>
              <a:t>W Czernicy zawsze miał grono przyjaciół.</a:t>
            </a:r>
            <a:endParaRPr lang="pl-PL" sz="2800" dirty="0"/>
          </a:p>
        </p:txBody>
      </p:sp>
      <p:pic>
        <p:nvPicPr>
          <p:cNvPr id="4" name="Obraz 3" descr="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787231" cy="3334116"/>
          </a:xfrm>
          <a:prstGeom prst="rect">
            <a:avLst/>
          </a:prstGeom>
        </p:spPr>
      </p:pic>
      <p:pic>
        <p:nvPicPr>
          <p:cNvPr id="5" name="Obraz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503671" cy="31901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71465"/>
            <a:ext cx="6432376" cy="70926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Czernicki Zameczek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40" y="5517232"/>
            <a:ext cx="6408712" cy="72008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Tu zawsze bywał gdy odwiedzał rodzinne strony </a:t>
            </a:r>
            <a:br>
              <a:rPr lang="pl-PL" dirty="0" smtClean="0"/>
            </a:br>
            <a:r>
              <a:rPr lang="pl-PL" dirty="0" smtClean="0"/>
              <a:t>w Czernickiej wiosce.</a:t>
            </a:r>
            <a:endParaRPr lang="pl-PL" dirty="0"/>
          </a:p>
        </p:txBody>
      </p:sp>
      <p:pic>
        <p:nvPicPr>
          <p:cNvPr id="6" name="Obraz 5" descr="53849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08712" cy="381642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88024" y="1268760"/>
            <a:ext cx="3816424" cy="4680520"/>
          </a:xfrm>
        </p:spPr>
        <p:txBody>
          <a:bodyPr>
            <a:no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Niestety dnia 12 listopada 2010 roku zmarł, lecz pozostała po nim pamięć jak i piękne utwory. Nigdy nie zapomnimy jak odwiedzał naszą cudowną małą ojczyznę .Cała nasza szkoła powinna pamiętać jakiego ma patrona. </a:t>
            </a:r>
            <a:endParaRPr lang="pl-PL" sz="2400" dirty="0"/>
          </a:p>
        </p:txBody>
      </p:sp>
      <p:pic>
        <p:nvPicPr>
          <p:cNvPr id="4" name="Obraz 3" descr="4ce3dd021b3d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1656184" cy="234365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5576" y="40466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Ostatnia droga Henryka Mikołaja Góreckiego</a:t>
            </a:r>
          </a:p>
        </p:txBody>
      </p:sp>
      <p:pic>
        <p:nvPicPr>
          <p:cNvPr id="5" name="Picture 4" descr="http://www.nazaret.katowice.wiara.pl/galeria/katowice04/images/img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17032"/>
            <a:ext cx="2232248" cy="2974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5536" y="332656"/>
            <a:ext cx="6462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Data i miejsce urodzenia	             6 grudnia 1933</a:t>
            </a:r>
          </a:p>
          <a:p>
            <a:r>
              <a:rPr lang="pl-PL" sz="3600" dirty="0" smtClean="0"/>
              <a:t>Czernica</a:t>
            </a:r>
          </a:p>
          <a:p>
            <a:r>
              <a:rPr lang="pl-PL" sz="3600" dirty="0" smtClean="0"/>
              <a:t>Data i miejsce śmierci	                12 listopada 2010</a:t>
            </a:r>
          </a:p>
          <a:p>
            <a:r>
              <a:rPr lang="pl-PL" sz="3600" dirty="0" smtClean="0"/>
              <a:t>Katowice</a:t>
            </a:r>
          </a:p>
          <a:p>
            <a:r>
              <a:rPr lang="pl-PL" sz="3600" dirty="0" smtClean="0"/>
              <a:t>Zawód	                         kompozytor</a:t>
            </a:r>
          </a:p>
          <a:p>
            <a:r>
              <a:rPr lang="pl-PL" sz="3600" dirty="0" smtClean="0"/>
              <a:t>Gatunek	                              muzyka poważna</a:t>
            </a:r>
          </a:p>
          <a:p>
            <a:endParaRPr lang="pl-PL" sz="36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384723" cy="44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Dzieciństwo i młodość.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1880" y="1916832"/>
            <a:ext cx="5256584" cy="3456384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Urodził się w 1933 r. w Czernicy, w powiecie Rybnickim. Ojciec, Roman Górecki, był kolejarzem. Matka, Otylia Górecka, zmarła </a:t>
            </a:r>
            <a:br>
              <a:rPr lang="pl-PL" sz="2400" dirty="0" smtClean="0"/>
            </a:br>
            <a:r>
              <a:rPr lang="pl-PL" sz="2400" dirty="0" smtClean="0"/>
              <a:t>w dniu drugich urodzin syna. Kilkanaście miesięcy później jego ojciec ożenił się ponownie i Góreccy przenieśli się z Czernicy do Rydułtów. </a:t>
            </a:r>
            <a:endParaRPr lang="pl-PL" sz="2400" dirty="0"/>
          </a:p>
        </p:txBody>
      </p:sp>
      <p:pic>
        <p:nvPicPr>
          <p:cNvPr id="4" name="Obraz 3" descr="pobrane6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96344" cy="491802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Dorastanie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764704"/>
            <a:ext cx="7848872" cy="280831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Na jego trudne dzieciństwo złożyły się: miesiące pobytu w szpitalu z powodu problemów ze stawem biodrowym, potem II wojna światowa oraz poczucie niezrozumienia – ojciec i jego druga żona tłumili artystyczne zainteresowania Henryka, zabraniano mu zbliżać się do stojącego w domu pianina, na którym grywała matka.</a:t>
            </a:r>
            <a:endParaRPr lang="pl-PL" sz="2400" dirty="0"/>
          </a:p>
        </p:txBody>
      </p:sp>
      <p:pic>
        <p:nvPicPr>
          <p:cNvPr id="4" name="Obraz 3" descr="pobran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861048"/>
            <a:ext cx="3312368" cy="235352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Dzieciństwo i młodość.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764704"/>
            <a:ext cx="7848872" cy="1944216"/>
          </a:xfrm>
        </p:spPr>
        <p:txBody>
          <a:bodyPr>
            <a:no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Henryk Górecki po ukończeniu rydułtowskiego liceum ogólnokształcącego zaczął zarabiać jako nauczyciel przedmiotów ogólnych w szkole w Radoszowach.</a:t>
            </a:r>
            <a:endParaRPr lang="pl-PL" sz="2400" dirty="0"/>
          </a:p>
        </p:txBody>
      </p:sp>
      <p:pic>
        <p:nvPicPr>
          <p:cNvPr id="5" name="Obraz 4" descr="pobran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40968"/>
            <a:ext cx="4392488" cy="2669047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239000" cy="792087"/>
          </a:xfrm>
        </p:spPr>
        <p:txBody>
          <a:bodyPr/>
          <a:lstStyle/>
          <a:p>
            <a:pPr algn="ctr"/>
            <a:r>
              <a:rPr lang="pl-PL" sz="2800" dirty="0" smtClean="0"/>
              <a:t>Wykształcenie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63888" y="1556792"/>
            <a:ext cx="4896544" cy="410445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Regularną edukację muzyczną rozpoczął późno, dopiero w wieku 19 lat. Po wielu bezskutecznych próbach dostania się do którejś ze szkół muzycznych w województwie katowickim, został przyjęty do Szkoły Muzycznej w Rybniku w 1952, na wydziale instruktorsko-pedagogicznym, gdzie kształcił się pod kierunkiem Karola i Antoniego Szafranków.</a:t>
            </a:r>
          </a:p>
          <a:p>
            <a:pPr algn="ctr"/>
            <a:endParaRPr lang="pl-PL" sz="2400" dirty="0"/>
          </a:p>
        </p:txBody>
      </p:sp>
      <p:pic>
        <p:nvPicPr>
          <p:cNvPr id="4" name="Obraz 3" descr="hmgorecki_gl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156333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www.turybnik.pl/kultura_i_sztuka_pliki/szkola_muzycz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171825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1196752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W 1960 ukończył Państwową Wyższą Szkołę Muzyczną w Katowicach, gdzie studiował kompozycję u Bolesława Szabelskiego. Następnie kontynuował studia muzyczne w Paryżu. Po powrocie z Francji został profesorem klasy kompozycji, a w latach 1975-79 rektorem swej macierzystej uczelni.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239000" cy="57606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Kariera i twórczość muzyczna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896544" cy="5688632"/>
          </a:xfrm>
        </p:spPr>
        <p:txBody>
          <a:bodyPr>
            <a:noAutofit/>
          </a:bodyPr>
          <a:lstStyle/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Pierwszym sukcesem muzycznym było Epitafium </a:t>
            </a:r>
            <a:br>
              <a:rPr lang="pl-PL" sz="2400" dirty="0" smtClean="0"/>
            </a:br>
            <a:r>
              <a:rPr lang="pl-PL" sz="2400" dirty="0" smtClean="0"/>
              <a:t>(do słów Juliana Tuwima) zaprezentowane w 1958 na Warszawskiej Jesieni. Utwór został skomponowany na chór mieszany i zespół instrumentalny.</a:t>
            </a:r>
          </a:p>
          <a:p>
            <a:pPr algn="ctr"/>
            <a:r>
              <a:rPr lang="pl-PL" sz="2400" dirty="0" smtClean="0"/>
              <a:t>W latach 60. XX w. Górecki wspólnie z grupą kompozytorów polskich (m.in. Krzysztof Penderecki, Kazimierz Sierocki) wypracowali specyficzny typ nowoczesnej muzyki zwanej często sonoryzmem. </a:t>
            </a:r>
            <a:endParaRPr lang="pl-PL" sz="2400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3312368" cy="417646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162880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Order Orła Białego (2010)</a:t>
            </a:r>
          </a:p>
          <a:p>
            <a:r>
              <a:rPr lang="pl-PL" sz="3200" b="1" dirty="0" smtClean="0"/>
              <a:t>Krzyż Komandorski z Gwiazdą Orderu Odrodzenia Polski (2003)</a:t>
            </a:r>
          </a:p>
          <a:p>
            <a:r>
              <a:rPr lang="pl-PL" sz="3200" b="1" dirty="0" smtClean="0"/>
              <a:t>Krzyż Komandorski Orderu Odrodzenia Polski (1994)</a:t>
            </a:r>
          </a:p>
          <a:p>
            <a:r>
              <a:rPr lang="pl-PL" sz="3200" b="1" dirty="0" smtClean="0"/>
              <a:t>Złoty Medal "Zasłużony Kulturze Gloria </a:t>
            </a:r>
            <a:r>
              <a:rPr lang="pl-PL" sz="3200" b="1" dirty="0" err="1" smtClean="0"/>
              <a:t>Artis</a:t>
            </a:r>
            <a:r>
              <a:rPr lang="pl-PL" sz="3200" b="1" dirty="0" smtClean="0"/>
              <a:t>" (2005)</a:t>
            </a:r>
          </a:p>
          <a:p>
            <a:r>
              <a:rPr lang="pl-PL" sz="3200" b="1" dirty="0" smtClean="0"/>
              <a:t>Order </a:t>
            </a:r>
            <a:r>
              <a:rPr lang="pl-PL" sz="3200" b="1" dirty="0" err="1" smtClean="0"/>
              <a:t>Ecce</a:t>
            </a:r>
            <a:r>
              <a:rPr lang="pl-PL" sz="3200" b="1" dirty="0" smtClean="0"/>
              <a:t> Homo (2000)</a:t>
            </a:r>
          </a:p>
          <a:p>
            <a:r>
              <a:rPr lang="pl-PL" sz="3200" b="1" dirty="0" smtClean="0"/>
              <a:t>Order Świętego Grzegorza Wielkiego (2009, Watykan)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75656" y="476672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solidFill>
                  <a:srgbClr val="0070C0"/>
                </a:solidFill>
              </a:rPr>
              <a:t>Odznaczenia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48478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Był laureatem nagrody Lux ex Silesia w 2003. Laureat wielu konkursów międzynarodowych i nagród państwowych. Jest doktorem honoris causa m.in. Uniwersytetu Warszawskiego (1994), Jagiellońskiego (2000), Akademii Muzycznej im. Karola Szymanowskiego w Katowicach (2003), KUL-u (2004) i Akademii Muzycznej w Krakowie (2008) oraz honorowym obywatelem miast: Zakopane (1994), Rybnik (2006), Katowice (2008) i Ostrowiec Świętokrzyski (2009). Przez brytyjski dziennik </a:t>
            </a:r>
            <a:r>
              <a:rPr lang="pl-PL" sz="2400" b="1" dirty="0" err="1" smtClean="0"/>
              <a:t>The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Daily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Telegraph</a:t>
            </a:r>
            <a:r>
              <a:rPr lang="pl-PL" sz="2400" b="1" dirty="0" smtClean="0"/>
              <a:t> został sklasyfikowany na 32. miejscu wśród żyjących geniuszy w roku 2007. 22 lipca 1973 roku otrzymał nagrodę Ministra Kultury i Sztuki I stopnia . </a:t>
            </a:r>
          </a:p>
          <a:p>
            <a:r>
              <a:rPr lang="pl-PL" sz="2400" b="1" dirty="0" smtClean="0"/>
              <a:t>Jego imieniem nazwano Filharmonię Śląską w Katowicach.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87624" y="332656"/>
            <a:ext cx="6654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</a:rPr>
              <a:t>Wyróżnienia i nagrody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422</Words>
  <Application>Microsoft Office PowerPoint</Application>
  <PresentationFormat>Pokaz na ekranie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Wierzchołek</vt:lpstr>
      <vt:lpstr>Slajd 1</vt:lpstr>
      <vt:lpstr>Dzieciństwo i młodość.</vt:lpstr>
      <vt:lpstr>Dorastanie</vt:lpstr>
      <vt:lpstr>Dzieciństwo i młodość.</vt:lpstr>
      <vt:lpstr>Wykształcenie</vt:lpstr>
      <vt:lpstr>Slajd 6</vt:lpstr>
      <vt:lpstr>Kariera i twórczość muzyczna</vt:lpstr>
      <vt:lpstr>Slajd 8</vt:lpstr>
      <vt:lpstr>Slajd 9</vt:lpstr>
      <vt:lpstr>Slajd 10</vt:lpstr>
      <vt:lpstr>W Czernicy zawsze miał grono przyjaciół.</vt:lpstr>
      <vt:lpstr>Czernicki Zameczek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Życie Henryka Mikołaja Góreckiego</dc:title>
  <dc:creator>Mateusz</dc:creator>
  <cp:lastModifiedBy>SP Czernica</cp:lastModifiedBy>
  <cp:revision>27</cp:revision>
  <dcterms:created xsi:type="dcterms:W3CDTF">2013-11-30T09:54:24Z</dcterms:created>
  <dcterms:modified xsi:type="dcterms:W3CDTF">2013-12-05T20:58:05Z</dcterms:modified>
</cp:coreProperties>
</file>